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Relationship Id="rId36" Type="http://schemas.openxmlformats.org/officeDocument/2006/relationships/slide" Target="slides/slide26.xml"/><Relationship Id="rId37" Type="http://schemas.openxmlformats.org/officeDocument/2006/relationships/slide" Target="slides/slide27.xml"/><Relationship Id="rId38" Type="http://schemas.openxmlformats.org/officeDocument/2006/relationships/slide" Target="slides/slide28.xml"/><Relationship Id="rId39" Type="http://schemas.openxmlformats.org/officeDocument/2006/relationships/slide" Target="slides/slide29.xml"/><Relationship Id="rId40" Type="http://schemas.openxmlformats.org/officeDocument/2006/relationships/slide" Target="slides/slide30.xml"/><Relationship Id="rId41" Type="http://schemas.openxmlformats.org/officeDocument/2006/relationships/slide" Target="slides/slide31.xml"/><Relationship Id="rId42" Type="http://schemas.openxmlformats.org/officeDocument/2006/relationships/slide" Target="slides/slide32.xml"/><Relationship Id="rId43" Type="http://schemas.openxmlformats.org/officeDocument/2006/relationships/slide" Target="slides/slide33.xml"/><Relationship Id="rId44" Type="http://schemas.openxmlformats.org/officeDocument/2006/relationships/slide" Target="slides/slide34.xml"/><Relationship Id="rId45" Type="http://schemas.openxmlformats.org/officeDocument/2006/relationships/slide" Target="slides/slide35.xml"/><Relationship Id="rId46" Type="http://schemas.openxmlformats.org/officeDocument/2006/relationships/slide" Target="slides/slide36.xml"/><Relationship Id="rId47" Type="http://schemas.openxmlformats.org/officeDocument/2006/relationships/slide" Target="slides/slide37.xml"/><Relationship Id="rId48" Type="http://schemas.openxmlformats.org/officeDocument/2006/relationships/slide" Target="slides/slide38.xml"/><Relationship Id="rId49" Type="http://schemas.openxmlformats.org/officeDocument/2006/relationships/slide" Target="slides/slide39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eerste oplossing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2: Bijplaatsen van een inductantie in serie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We plaatsen $\frac{Z_L}{Z_0}=2.2$ op de Smith kaart en we zoeken waar we de r=1 cirkel snijden in het onderste deel van de kaart.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tweede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tweede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3: Bijplaatsen van een capaciteit in parallel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We plaatsen $\frac{Z_L}{Z_0}=2.2$ op de Smith kaart en we zoeken waar we de y=1 cirkel snijden in het bovenste deel van de kaart.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derde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derde oplossing als admitantie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Berekening admittantie voor verschillende lengtes</a:t>
            </a:r>
            <a:endParaRPr sz="3000" b="0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18795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optimale condensatorwaarde in parallel wordt dus  4.3 pF en  de nodige lengte van de coax tussen de antenne en de aanpassing is 8.61 cm 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derde oplossing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4: Bijplaatsen van een spoel in parallel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We plaatsen $\frac{Z_0}{Z_L}=\frac{1}{2.2}$ op de Smith kaart en we zoeken waar we de y=1 cirkel snijden in het bovenste deel van de kaart.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Smith Kaart Oefening 5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vierde oplossing.</a:t>
            </a:r>
            <a:endParaRPr sz="3000" b="0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18795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optimale inductantiewaarde in parallel wordt dus  16.4 nH  de nodige lengte van de coax tussen de antenne en de aanpassing is 3.89 cm 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vierde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5: Oplossing 3 waarbij de condensator vervangen is door een open transmissielijn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y = 1 - j 0.85 compenseren we door +j 0.85 vertrekkende vanuit g=0.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vijfde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Het stukje open coax dat we moeten voorzien ter vervanging van de condensator is dus: 2.7 cm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vijfde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6: Oplossing 3 waarbij de condensator vervangen is door een kortgesloten transmissielijn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y = 1 - j 0.85 compenseren we door +j 0.85 vertrekkende vanuit g=$\infty$.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zesde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Het stukje kortgesloten coax dat we moeten voorzien ter vervanging van de condensator is dus: 8.96 cm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zesde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 Opgave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Gebruik je Smith kaart om een antenne van 110 Ohm aan te passen aan een coax van 50 Ohm voor een frequentie van 600 MHz ($\lambda$= 25 cm)? Welke verschillende oplossingen zijn er mogelijk?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7: Oplossing 4 waarbij het spoel vervangen is door een open transmissielijn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y = 1 + j 0.85 compenseren we door -j 0.85 vertrekkende vanuit g=0.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zevende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Het stukje open coax dat we moeten voorzien ter vervanging van het spoel is dus: 9.8 cm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zevende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8: Oplossing 4 waarbij het spoel vervangen is door een kortgesloten transmissielijn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y = 1 + j 0.85 compenseren we door -j 0.85 vertrekkende vanuit g=$\infty$.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achtste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Het stukje kortgesloten coax dat we moeten voorzien ter vervanging van het spoel is dus: 3.5 cm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achtste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 Oplossing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Er zijn hiervoor 8 oplossingen mogelijk.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500" b="0" i="0">
                <a:latin typeface="Calibri"/>
              </a:rPr>
              <a:t>### Oplossing 1: Bijplaatsen van een capaciteit in serie</a:t>
            </a:r>
            <a:endParaRPr sz="2500" b="0" i="0">
              <a:latin typeface="Calibri"/>
            </a:endParaRPr>
          </a:p>
          <a:p>
            <a:endParaRPr sz="2500" b="0" i="0">
              <a:latin typeface="Calibri"/>
            </a:endParaRPr>
          </a:p>
          <a:p>
            <a:r>
              <a:rPr sz="2500" b="0" i="0">
                <a:latin typeface="Calibri"/>
              </a:rPr>
              <a:t>Het imaginair deel van de impedantie van een condensator is negatief. We kunnen een bijgeplaatste condensator dus gebruiken om een positief imaginair deel te compenseren.  </a:t>
            </a:r>
            <a:endParaRPr sz="2500" b="0" i="0">
              <a:latin typeface="Calibri"/>
            </a:endParaRPr>
          </a:p>
          <a:p>
            <a:endParaRPr sz="2500" b="0" i="0">
              <a:latin typeface="Calibri"/>
            </a:endParaRPr>
          </a:p>
          <a:p>
            <a:r>
              <a:rPr sz="2500" b="0" i="0">
                <a:latin typeface="Calibri"/>
              </a:rPr>
              <a:t>We plaatsen $\frac{Z_L}{Z_0}=2.2$ op de Smith kaart (rode dot) en we zoeken waar we de r=1 cirkel snijden in het bovenste deel van de Smith kaart (groene dot).</a:t>
            </a:r>
            <a:endParaRPr sz="2500" b="0" i="0"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eerste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Berekening impedantie voor verschillende lengtes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&lt;p class="alert alert-success"&gt;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De optimale condensatorwaarde in serie wordt dus  6.54 pF en de nodige lengte van de coax tussen de antenne en de aanpassing is 10.1 cm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&lt;/p&gt;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